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797675" cy="9928225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396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89783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 Ice Cream &amp; Fruit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Fish Fingers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Jelly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Fruit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50844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7323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Savory Mince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</a:t>
            </a:r>
          </a:p>
          <a:p>
            <a:pPr algn="ctr">
              <a:lnSpc>
                <a:spcPts val="1400"/>
              </a:lnSpc>
            </a:pPr>
            <a:endParaRPr lang="en-US" sz="1200" b="1" dirty="0"/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 Sponge &amp; Custard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Flake meal Biscuit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Hot Dog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Frozen Yoghurt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295632" y="230139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Strawberry Mousse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Sausage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Roll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 Cream and Fruit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TWO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Tomato and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Pasta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Apple Sponge &amp; Custard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Cauliflower/Broccoli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Jam and Coconut Sponge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cake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Burger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Flake meal Biscuit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endParaRPr lang="en-US" sz="1200" b="1" dirty="0">
              <a:solidFill>
                <a:srgbClr val="1A2C4B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 Corn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Jam And Coconut Cake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Spaghetti Hoops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 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Ice cream Fruit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THREE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Beef Meatballs with Italian Tomato &amp; Basil Sauce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Garden Peas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Pasta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/>
              <a:t>Jelly And Fruit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Carrot &amp; Broccoli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Short Bread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 Pork Sausages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Frozen Yoghurt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AUG 28, SEP 25, OCT 23, NOV 20, DEC 18, JAN 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1337" y="-508006"/>
            <a:ext cx="1581327" cy="1653675"/>
          </a:xfrm>
          <a:custGeom>
            <a:avLst/>
            <a:gdLst/>
            <a:ahLst/>
            <a:cxnLst/>
            <a:rect l="l" t="t" r="r" b="b"/>
            <a:pathLst>
              <a:path w="1581327" h="1653675">
                <a:moveTo>
                  <a:pt x="0" y="0"/>
                </a:moveTo>
                <a:lnTo>
                  <a:pt x="1581326" y="0"/>
                </a:lnTo>
                <a:lnTo>
                  <a:pt x="1581326" y="1653676"/>
                </a:lnTo>
                <a:lnTo>
                  <a:pt x="0" y="165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73128" y="5844581"/>
            <a:ext cx="353002" cy="220145"/>
          </a:xfrm>
          <a:custGeom>
            <a:avLst/>
            <a:gdLst/>
            <a:ahLst/>
            <a:cxnLst/>
            <a:rect l="l" t="t" r="r" b="b"/>
            <a:pathLst>
              <a:path w="353002" h="220145">
                <a:moveTo>
                  <a:pt x="0" y="0"/>
                </a:moveTo>
                <a:lnTo>
                  <a:pt x="353001" y="0"/>
                </a:lnTo>
                <a:lnTo>
                  <a:pt x="353001" y="220145"/>
                </a:lnTo>
                <a:lnTo>
                  <a:pt x="0" y="220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37513" y="4280335"/>
            <a:ext cx="2312944" cy="465969"/>
            <a:chOff x="0" y="0"/>
            <a:chExt cx="1148127" cy="2313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8317574" y="238956"/>
            <a:ext cx="2203006" cy="434677"/>
          </a:xfrm>
          <a:custGeom>
            <a:avLst/>
            <a:gdLst/>
            <a:ahLst/>
            <a:cxnLst/>
            <a:rect l="l" t="t" r="r" b="b"/>
            <a:pathLst>
              <a:path w="2203006" h="434677">
                <a:moveTo>
                  <a:pt x="0" y="0"/>
                </a:moveTo>
                <a:lnTo>
                  <a:pt x="2203005" y="0"/>
                </a:lnTo>
                <a:lnTo>
                  <a:pt x="2203005" y="434677"/>
                </a:lnTo>
                <a:lnTo>
                  <a:pt x="0" y="434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759" t="-352598" r="-76626" b="-648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6927027"/>
            <a:ext cx="10693400" cy="703920"/>
            <a:chOff x="0" y="0"/>
            <a:chExt cx="4407139" cy="252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435090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rot="-5400000">
            <a:off x="250138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rot="-5400000">
            <a:off x="4660551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 rot="-5400000">
            <a:off x="6740503" y="4417321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490908" y="2440045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Chicken Curry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&amp; Naan Bread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Sweetcorn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Steamed Rice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Date Fudge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&amp; Custard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305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Pizza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A2C4B"/>
                </a:solidFill>
                <a:latin typeface="Calibri"/>
              </a:rPr>
              <a:t>Spaghetti Hoops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7B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endParaRPr lang="en-US" sz="1200" b="1" dirty="0">
              <a:solidFill>
                <a:srgbClr val="797B84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Jelly and Fruit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2305" y="1923722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MONDAY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7323" y="1892833"/>
            <a:ext cx="1769735" cy="36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TUESDAY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5574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WEDNESDAY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7259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THURSDAY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987" y="18928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FRIDAY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3993" y="635533"/>
            <a:ext cx="17697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41944"/>
                </a:solidFill>
              </a:rPr>
              <a:t>WEEK FOUR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19369" y="2423852"/>
            <a:ext cx="176973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A2C4B"/>
                </a:solidFill>
                <a:latin typeface="Calibri"/>
              </a:rPr>
              <a:t>Savory Mince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SIDES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Baton Carrots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noProof="0" dirty="0">
              <a:solidFill>
                <a:srgbClr val="1A2C4B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1A2C4B"/>
                </a:solidFill>
                <a:latin typeface="Calibri"/>
              </a:rPr>
              <a:t>Mashed Potato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97B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A2C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1B2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DESSERT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2C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Jelly &amp;</a:t>
            </a:r>
            <a:r>
              <a:rPr lang="en-US" sz="1200" b="1" dirty="0">
                <a:solidFill>
                  <a:srgbClr val="1A2C4B"/>
                </a:solidFill>
                <a:latin typeface="Calibri"/>
              </a:rPr>
              <a:t>  Fruit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1B2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48951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Roast of the Day, Stuffing &amp; Rich Gravy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Peas &amp; Baton Carrots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Mashed Potato/Oven Roast Potato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A2C4B"/>
                </a:solidFill>
              </a:rPr>
              <a:t>Ice-Cream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28903" y="2423852"/>
            <a:ext cx="176973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MAIN COURSES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Oven Baked Chicken Goujons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SIDES 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Baked Beans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797B84"/>
                </a:solidFill>
              </a:rPr>
              <a:t>And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797B84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Chips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1A2C4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91B23B"/>
                </a:solidFill>
              </a:rPr>
              <a:t>DESSERT</a:t>
            </a:r>
          </a:p>
          <a:p>
            <a:pPr algn="ctr">
              <a:lnSpc>
                <a:spcPts val="1400"/>
              </a:lnSpc>
            </a:pPr>
            <a:endParaRPr lang="en-US" sz="1200" b="1" dirty="0">
              <a:solidFill>
                <a:srgbClr val="91B23B"/>
              </a:solidFill>
            </a:endParaRP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A2C4B"/>
                </a:solidFill>
              </a:rPr>
              <a:t>Homemade Biscuit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FFFFFF"/>
                </a:solidFill>
                <a:latin typeface="Arimo Bold"/>
              </a:rPr>
              <a:t>IF YOU REQUIRE ANY ADDITIONAL INFORMATION ON ALLERGENS OR SPECIAL DIET  PLEASE CONTACT YOUR SCHOOL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30" name="Freeform 30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6692" y="-214268"/>
            <a:ext cx="9442763" cy="1985590"/>
            <a:chOff x="0" y="0"/>
            <a:chExt cx="12590350" cy="2647453"/>
          </a:xfrm>
        </p:grpSpPr>
        <p:sp>
          <p:nvSpPr>
            <p:cNvPr id="34" name="Freeform 34"/>
            <p:cNvSpPr/>
            <p:nvPr/>
          </p:nvSpPr>
          <p:spPr>
            <a:xfrm rot="-222868">
              <a:off x="3170379" y="34145"/>
              <a:ext cx="1092889" cy="1196048"/>
            </a:xfrm>
            <a:custGeom>
              <a:avLst/>
              <a:gdLst/>
              <a:ahLst/>
              <a:cxnLst/>
              <a:rect l="l" t="t" r="r" b="b"/>
              <a:pathLst>
                <a:path w="1092889" h="1196048">
                  <a:moveTo>
                    <a:pt x="0" y="0"/>
                  </a:moveTo>
                  <a:lnTo>
                    <a:pt x="1092889" y="0"/>
                  </a:lnTo>
                  <a:lnTo>
                    <a:pt x="1092889" y="1196048"/>
                  </a:lnTo>
                  <a:lnTo>
                    <a:pt x="0" y="119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914040" y="1874813"/>
              <a:ext cx="3083925" cy="621292"/>
              <a:chOff x="0" y="0"/>
              <a:chExt cx="1148127" cy="23130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48127" cy="231303"/>
              </a:xfrm>
              <a:custGeom>
                <a:avLst/>
                <a:gdLst/>
                <a:ahLst/>
                <a:cxnLst/>
                <a:rect l="l" t="t" r="r" b="b"/>
                <a:pathLst>
                  <a:path w="1148127" h="231303">
                    <a:moveTo>
                      <a:pt x="0" y="0"/>
                    </a:moveTo>
                    <a:lnTo>
                      <a:pt x="1148127" y="0"/>
                    </a:lnTo>
                    <a:lnTo>
                      <a:pt x="1148127" y="231303"/>
                    </a:lnTo>
                    <a:lnTo>
                      <a:pt x="0" y="2313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285691"/>
              <a:ext cx="2361762" cy="2361762"/>
            </a:xfrm>
            <a:custGeom>
              <a:avLst/>
              <a:gdLst/>
              <a:ahLst/>
              <a:cxnLst/>
              <a:rect l="l" t="t" r="r" b="b"/>
              <a:pathLst>
                <a:path w="2361762" h="2361762">
                  <a:moveTo>
                    <a:pt x="0" y="0"/>
                  </a:moveTo>
                  <a:lnTo>
                    <a:pt x="2361762" y="0"/>
                  </a:lnTo>
                  <a:lnTo>
                    <a:pt x="2361762" y="2361762"/>
                  </a:lnTo>
                  <a:lnTo>
                    <a:pt x="0" y="236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76390" y="377653"/>
              <a:ext cx="10713960" cy="2175537"/>
            </a:xfrm>
            <a:custGeom>
              <a:avLst/>
              <a:gdLst/>
              <a:ahLst/>
              <a:cxnLst/>
              <a:rect l="l" t="t" r="r" b="b"/>
              <a:pathLst>
                <a:path w="10713960" h="2175537">
                  <a:moveTo>
                    <a:pt x="0" y="0"/>
                  </a:moveTo>
                  <a:lnTo>
                    <a:pt x="10713960" y="0"/>
                  </a:lnTo>
                  <a:lnTo>
                    <a:pt x="10713960" y="2175537"/>
                  </a:lnTo>
                  <a:lnTo>
                    <a:pt x="0" y="2175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1963" b="-3784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50844" y="1012454"/>
            <a:ext cx="17697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WEEK COMMENCING: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04, OCT 2, OCT 30,  NOV 27, JAN 01, JAN 29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590</Words>
  <Application>Microsoft Office PowerPoint</Application>
  <PresentationFormat>Custom</PresentationFormat>
  <Paragraphs>453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Arimo</vt:lpstr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Final</dc:title>
  <dc:creator>Adele Elder</dc:creator>
  <cp:lastModifiedBy>C CURRAN</cp:lastModifiedBy>
  <cp:revision>12</cp:revision>
  <cp:lastPrinted>2023-08-31T12:36:18Z</cp:lastPrinted>
  <dcterms:created xsi:type="dcterms:W3CDTF">2006-08-16T00:00:00Z</dcterms:created>
  <dcterms:modified xsi:type="dcterms:W3CDTF">2023-08-31T12:37:56Z</dcterms:modified>
  <dc:identifier>DAFOGgz17Jw</dc:identifier>
</cp:coreProperties>
</file>